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3" r:id="rId1"/>
  </p:sldMasterIdLst>
  <p:notesMasterIdLst>
    <p:notesMasterId r:id="rId10"/>
  </p:notesMasterIdLst>
  <p:sldIdLst>
    <p:sldId id="317" r:id="rId2"/>
    <p:sldId id="306" r:id="rId3"/>
    <p:sldId id="305" r:id="rId4"/>
    <p:sldId id="323" r:id="rId5"/>
    <p:sldId id="328" r:id="rId6"/>
    <p:sldId id="324" r:id="rId7"/>
    <p:sldId id="322" r:id="rId8"/>
    <p:sldId id="329" r:id="rId9"/>
  </p:sldIdLst>
  <p:sldSz cx="12192000" cy="6858000"/>
  <p:notesSz cx="6858000" cy="9144000"/>
  <p:custDataLst>
    <p:tags r:id="rId11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>
        <p:scale>
          <a:sx n="70" d="100"/>
          <a:sy n="70" d="100"/>
        </p:scale>
        <p:origin x="-1344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08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../../B&#224;i%20tr&#236;nh%20chi&#7871;u" TargetMode="External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audio" Target="../media/audio1.wav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1.xml"/><Relationship Id="rId7" Type="http://schemas.openxmlformats.org/officeDocument/2006/relationships/audio" Target="../media/audio2.wav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0" Type="http://schemas.openxmlformats.org/officeDocument/2006/relationships/image" Target="../media/image4.png"/><Relationship Id="rId4" Type="http://schemas.openxmlformats.org/officeDocument/2006/relationships/tags" Target="../tags/tag1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1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audio" Target="../media/audio3.wav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0.xml"/><Relationship Id="rId7" Type="http://schemas.openxmlformats.org/officeDocument/2006/relationships/audio" Target="../media/audio4.wav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4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audio" Target="../media/audio5.wav"/><Relationship Id="rId5" Type="http://schemas.openxmlformats.org/officeDocument/2006/relationships/tags" Target="../tags/tag2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7.xml"/><Relationship Id="rId9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3200" y="2057402"/>
            <a:ext cx="11988800" cy="2831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Tạo được hiệu ứng cho văn bản trong trang trình chiếu.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Biết cách chọn hiệu ứng âm thanh, thay đổi được tốc độ hiển thị hiệu ứng.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20915" y="0"/>
            <a:ext cx="114662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3200" b="1" u="sng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(T1)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026" name="Picture 2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82669" y="2071688"/>
            <a:ext cx="2284188" cy="297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5946" y="2079179"/>
            <a:ext cx="11988800" cy="21852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Tạo được hiệu ứng cho văn bản trong trang trình chiếu.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sndAc>
      <p:stSnd>
        <p:snd r:embed="rId6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7" grpId="1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200" y="2057403"/>
            <a:ext cx="11988800" cy="12464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 thực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cầu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1258" y="0"/>
            <a:ext cx="1162594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(T1)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8682" y="1854917"/>
            <a:ext cx="11988800" cy="27699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  Tạo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động</a:t>
            </a: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203200"/>
            <a:ext cx="12192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2. 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78056" y="1429655"/>
            <a:ext cx="4513944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07086" y="2561773"/>
            <a:ext cx="4818743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78055" y="3345544"/>
            <a:ext cx="4513945" cy="22467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Nháy chọn     để mở ra danh sách hiệu ứng như hình bên rồi chọn một trong các hiệu ứng có trong danh sách.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1533525"/>
            <a:ext cx="74390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Curved Connector 27"/>
          <p:cNvCxnSpPr/>
          <p:nvPr/>
        </p:nvCxnSpPr>
        <p:spPr>
          <a:xfrm rot="10800000">
            <a:off x="2975436" y="1973952"/>
            <a:ext cx="4847765" cy="754735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264229" y="1828800"/>
            <a:ext cx="798285" cy="24674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14400" y="2133600"/>
            <a:ext cx="1393372" cy="11756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/>
          <p:nvPr/>
        </p:nvCxnSpPr>
        <p:spPr>
          <a:xfrm rot="10800000">
            <a:off x="1828801" y="2235200"/>
            <a:ext cx="6023429" cy="130628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07914" y="3250743"/>
            <a:ext cx="351973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7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200" y="2057403"/>
            <a:ext cx="11988800" cy="24776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 thực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động</a:t>
            </a: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	a) Hiệu ứng chuyển động cơ bản</a:t>
            </a: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1258" y="0"/>
            <a:ext cx="1162594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(T1)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3200" y="2057403"/>
            <a:ext cx="11988800" cy="24776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 thực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động</a:t>
            </a: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6680" y="4343402"/>
            <a:ext cx="11553376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6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78056" y="1284517"/>
            <a:ext cx="4513944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07086" y="2402119"/>
            <a:ext cx="4818743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Custom Animation.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8055" y="3606800"/>
            <a:ext cx="4513945" cy="18158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 cửa sổ bên phải trang soạn thảo, chọn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Effect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rồi chọn hiệu ứng từ danh sách như hình bên.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1263881"/>
            <a:ext cx="7228114" cy="559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Curved Connector 14"/>
          <p:cNvCxnSpPr/>
          <p:nvPr/>
        </p:nvCxnSpPr>
        <p:spPr>
          <a:xfrm rot="10800000">
            <a:off x="1727203" y="2249717"/>
            <a:ext cx="6154055" cy="420913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>
            <a:off x="7184572" y="3280229"/>
            <a:ext cx="624115" cy="551542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02972" y="1553028"/>
            <a:ext cx="798285" cy="2467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114" y="2133600"/>
            <a:ext cx="1059543" cy="2612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833257" y="3062515"/>
            <a:ext cx="2365828" cy="181428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14518"/>
            <a:ext cx="12192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7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1" grpId="0" animBg="1"/>
      <p:bldP spid="22" grpId="0" animBg="1"/>
      <p:bldP spid="23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1258" y="0"/>
            <a:ext cx="116549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(T1)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33829" y="1600200"/>
            <a:ext cx="11858171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en-US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HOẠT ĐỘNG THỰC </a:t>
            </a:r>
            <a:r>
              <a:rPr lang="en-US" altLang="en-US" sz="3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altLang="en-US" sz="28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3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Em thực hiện các yêu cầu sau: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Mở bài trình chiếu “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một số loài động vật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” đã tạo ở Bài 2, chủ đề 4.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Tạo hiệu ứng nâng cao cho các trang trình chiếu và lưu bài trình chiếu vào thư mục của em.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45029" y="3425371"/>
            <a:ext cx="24529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45029" y="4020457"/>
            <a:ext cx="30915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02171" y="4020457"/>
            <a:ext cx="2583543" cy="290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056" y="-232224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056" y="159662"/>
            <a:ext cx="12192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2. 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6742" y="1197431"/>
            <a:ext cx="12003314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3201" y="1734465"/>
            <a:ext cx="12525829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5140" y="2242463"/>
            <a:ext cx="11858171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Nháy chọn     để mở ra danh sách hiệu ứng như hình bên rồi chọn một trong các hiệu ứng có trong danh sách.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74998" y="2205719"/>
            <a:ext cx="351973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1602" y="2968175"/>
            <a:ext cx="12192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2229" y="4027717"/>
            <a:ext cx="113792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8686" y="4564748"/>
            <a:ext cx="9376229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Custom Animation.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9657" y="5116285"/>
            <a:ext cx="10290629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 cửa sổ bên phải trang soạn thảo, chọn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Effect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rồi chọn hiệu ứng từ danh sách như hình bên.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11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4&quot;/&gt;&lt;property id=&quot;20307&quot; value=&quot;305&quot;/&gt;&lt;/object&gt;&lt;object type=&quot;3&quot; unique_id=&quot;10007&quot;&gt;&lt;property id=&quot;20148&quot; value=&quot;5&quot;/&gt;&lt;property id=&quot;20300&quot; value=&quot;Slide 3&quot;/&gt;&lt;property id=&quot;20307&quot; value=&quot;306&quot;/&gt;&lt;/object&gt;&lt;object type=&quot;3&quot; unique_id=&quot;10024&quot;&gt;&lt;property id=&quot;20148&quot; value=&quot;5&quot;/&gt;&lt;property id=&quot;20300&quot; value=&quot;Slide 10&quot;/&gt;&lt;property id=&quot;20307&quot; value=&quot;277&quot;/&gt;&lt;/object&gt;&lt;object type=&quot;3&quot; unique_id=&quot;11815&quot;&gt;&lt;property id=&quot;20148&quot; value=&quot;5&quot;/&gt;&lt;property id=&quot;20300&quot; value=&quot;Slide 2&quot;/&gt;&lt;property id=&quot;20307&quot; value=&quot;317&quot;/&gt;&lt;/object&gt;&lt;object type=&quot;3&quot; unique_id=&quot;12150&quot;&gt;&lt;property id=&quot;20148&quot; value=&quot;5&quot;/&gt;&lt;property id=&quot;20300&quot; value=&quot;Slide 8&quot;/&gt;&lt;property id=&quot;20307&quot; value=&quot;322&quot;/&gt;&lt;/object&gt;&lt;object type=&quot;3&quot; unique_id=&quot;12237&quot;&gt;&lt;property id=&quot;20148&quot; value=&quot;5&quot;/&gt;&lt;property id=&quot;20300&quot; value=&quot;Slide 5&quot;/&gt;&lt;property id=&quot;20307&quot; value=&quot;323&quot;/&gt;&lt;/object&gt;&lt;object type=&quot;3&quot; unique_id=&quot;12238&quot;&gt;&lt;property id=&quot;20148&quot; value=&quot;5&quot;/&gt;&lt;property id=&quot;20300&quot; value=&quot;Slide 7&quot;/&gt;&lt;property id=&quot;20307&quot; value=&quot;324&quot;/&gt;&lt;/object&gt;&lt;object type=&quot;3&quot; unique_id=&quot;12481&quot;&gt;&lt;property id=&quot;20148&quot; value=&quot;5&quot;/&gt;&lt;property id=&quot;20300&quot; value=&quot;Slide 1&quot;/&gt;&lt;property id=&quot;20307&quot; value=&quot;326&quot;/&gt;&lt;/object&gt;&lt;object type=&quot;3&quot; unique_id=&quot;12657&quot;&gt;&lt;property id=&quot;20148&quot; value=&quot;5&quot;/&gt;&lt;property id=&quot;20300&quot; value=&quot;Slide 6&quot;/&gt;&lt;property id=&quot;20307&quot; value=&quot;328&quot;/&gt;&lt;/object&gt;&lt;object type=&quot;3&quot; unique_id=&quot;12700&quot;&gt;&lt;property id=&quot;20148&quot; value=&quot;5&quot;/&gt;&lt;property id=&quot;20300&quot; value=&quot;Slide 9&quot;/&gt;&lt;property id=&quot;20307&quot; value=&quot;329&quot;/&gt;&lt;/object&gt;&lt;/object&gt;&lt;object type=&quot;8&quot; unique_id=&quot;10048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.PNG&quot;/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Words>431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lich</dc:creator>
  <cp:lastModifiedBy>SKY</cp:lastModifiedBy>
  <cp:revision>192</cp:revision>
  <dcterms:created xsi:type="dcterms:W3CDTF">2015-01-27T02:31:58Z</dcterms:created>
  <dcterms:modified xsi:type="dcterms:W3CDTF">2020-03-05T09:31:29Z</dcterms:modified>
</cp:coreProperties>
</file>